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9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6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1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1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2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5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1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3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3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AC958-C338-6B4F-9642-5D432F1D2EB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C9496-6FAC-9440-A1EA-FB9D67B10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8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Company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837D32-7455-EFD6-3208-EEC95C7CC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7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0FCEDB-ACC7-1DAE-A0DB-CB9D67C9A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Solution </a:t>
            </a:r>
            <a:r>
              <a:rPr lang="en-US" dirty="0" err="1"/>
              <a:t>ie</a:t>
            </a:r>
            <a:r>
              <a:rPr lang="en-US" dirty="0"/>
              <a:t> YOU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B7C528-FB96-D83A-70D3-3B198B6A8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55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150" y="357187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en-US" dirty="0"/>
              <a:t>The Market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1150" y="1744663"/>
            <a:ext cx="9144000" cy="1655762"/>
          </a:xfrm>
        </p:spPr>
        <p:txBody>
          <a:bodyPr/>
          <a:lstStyle/>
          <a:p>
            <a:r>
              <a:rPr lang="en-US" dirty="0"/>
              <a:t>Who is it for? Be visual. Mention how you will reach them.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DACD72-F461-E0DA-4A31-9EE4FCBC3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3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150" y="357187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en-US" dirty="0"/>
              <a:t>Competition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43138" y="1443037"/>
            <a:ext cx="0" cy="4443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795464" y="5626894"/>
            <a:ext cx="6734175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701" y="985599"/>
            <a:ext cx="2421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Good thing about you 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20051" y="5886450"/>
            <a:ext cx="2413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Good thing about you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12051" y="1991784"/>
            <a:ext cx="1288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go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48985" y="5081350"/>
            <a:ext cx="329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Competitors are away down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1A834B-D205-A4D2-1C8F-2BE88C481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6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150" y="357187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en-US" dirty="0"/>
              <a:t>Business Model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581150" y="1744663"/>
            <a:ext cx="9144000" cy="1655762"/>
          </a:xfrm>
        </p:spPr>
        <p:txBody>
          <a:bodyPr/>
          <a:lstStyle/>
          <a:p>
            <a:r>
              <a:rPr lang="en-US" dirty="0"/>
              <a:t>The way you will make money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B0C080-F4D9-3032-7627-81DF0F429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150" y="357187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en-US" dirty="0"/>
              <a:t>State of Play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581150" y="1744663"/>
            <a:ext cx="9144000" cy="1655762"/>
          </a:xfrm>
        </p:spPr>
        <p:txBody>
          <a:bodyPr/>
          <a:lstStyle/>
          <a:p>
            <a:r>
              <a:rPr lang="en-US" dirty="0"/>
              <a:t>Where is the product? What is your plan?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F16CB4-6008-8F8F-F216-47546672C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8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150" y="357187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en-US" dirty="0"/>
              <a:t>Sum it up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581150" y="1744663"/>
            <a:ext cx="9144000" cy="1655762"/>
          </a:xfrm>
        </p:spPr>
        <p:txBody>
          <a:bodyPr/>
          <a:lstStyle/>
          <a:p>
            <a:r>
              <a:rPr lang="en-US" dirty="0"/>
              <a:t>Repeat the important parts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9E72AD-184F-17C5-3B2F-D585896BB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2" y="6320697"/>
            <a:ext cx="1583778" cy="4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73</Words>
  <Application>Microsoft Macintosh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Company Name</vt:lpstr>
      <vt:lpstr>The Problem</vt:lpstr>
      <vt:lpstr>The Solution ie YOU</vt:lpstr>
      <vt:lpstr>The Market</vt:lpstr>
      <vt:lpstr>Competition</vt:lpstr>
      <vt:lpstr>Business Model</vt:lpstr>
      <vt:lpstr>State of Play</vt:lpstr>
      <vt:lpstr>Sum it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Michael Hayes</dc:creator>
  <cp:lastModifiedBy>Michael Hayes</cp:lastModifiedBy>
  <cp:revision>3</cp:revision>
  <dcterms:created xsi:type="dcterms:W3CDTF">2016-06-28T17:04:13Z</dcterms:created>
  <dcterms:modified xsi:type="dcterms:W3CDTF">2024-07-11T11:44:58Z</dcterms:modified>
</cp:coreProperties>
</file>